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85" r:id="rId4"/>
    <p:sldId id="257" r:id="rId5"/>
    <p:sldId id="260" r:id="rId6"/>
    <p:sldId id="258" r:id="rId7"/>
    <p:sldId id="262" r:id="rId8"/>
    <p:sldId id="263" r:id="rId9"/>
    <p:sldId id="283" r:id="rId10"/>
    <p:sldId id="264" r:id="rId11"/>
    <p:sldId id="284" r:id="rId12"/>
    <p:sldId id="278" r:id="rId13"/>
    <p:sldId id="288" r:id="rId14"/>
    <p:sldId id="280" r:id="rId15"/>
    <p:sldId id="272" r:id="rId16"/>
    <p:sldId id="274" r:id="rId17"/>
    <p:sldId id="273" r:id="rId18"/>
    <p:sldId id="267" r:id="rId19"/>
    <p:sldId id="271" r:id="rId20"/>
    <p:sldId id="281" r:id="rId21"/>
    <p:sldId id="282" r:id="rId22"/>
    <p:sldId id="268" r:id="rId23"/>
    <p:sldId id="269" r:id="rId24"/>
    <p:sldId id="275" r:id="rId25"/>
    <p:sldId id="276" r:id="rId26"/>
    <p:sldId id="287" r:id="rId27"/>
    <p:sldId id="27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5A44E"/>
    <a:srgbClr val="EDE9A2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E1D7C-E1C5-46FE-95FE-455C0DC8ADF0}" v="11" dt="2021-06-16T20:59:30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7" d="100"/>
          <a:sy n="77" d="100"/>
        </p:scale>
        <p:origin x="31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1125216"/>
        <c:axId val="431125608"/>
      </c:lineChart>
      <c:catAx>
        <c:axId val="431125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560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43112560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5216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1127176"/>
        <c:axId val="431135408"/>
      </c:lineChart>
      <c:catAx>
        <c:axId val="431127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3540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43113540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7176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22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37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hdphoto" Target="../media/hdphoto10.wdp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image" Target="../media/image13.png"/><Relationship Id="rId21" Type="http://schemas.microsoft.com/office/2007/relationships/hdphoto" Target="../media/hdphoto13.wdp"/><Relationship Id="rId34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5" Type="http://schemas.microsoft.com/office/2007/relationships/hdphoto" Target="../media/hdphoto14.wdp"/><Relationship Id="rId3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microsoft.com/office/2007/relationships/hdphoto" Target="../media/hdphoto11.wdp"/><Relationship Id="rId20" Type="http://schemas.openxmlformats.org/officeDocument/2006/relationships/image" Target="../media/image41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24" Type="http://schemas.openxmlformats.org/officeDocument/2006/relationships/image" Target="../media/image43.png"/><Relationship Id="rId32" Type="http://schemas.openxmlformats.org/officeDocument/2006/relationships/image" Target="../media/image48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image" Target="../media/image46.png"/><Relationship Id="rId10" Type="http://schemas.openxmlformats.org/officeDocument/2006/relationships/image" Target="../media/image36.png"/><Relationship Id="rId19" Type="http://schemas.microsoft.com/office/2007/relationships/hdphoto" Target="../media/hdphoto12.wdp"/><Relationship Id="rId31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22.png"/><Relationship Id="rId27" Type="http://schemas.openxmlformats.org/officeDocument/2006/relationships/image" Target="../media/image45.png"/><Relationship Id="rId30" Type="http://schemas.openxmlformats.org/officeDocument/2006/relationships/image" Target="../media/image47.png"/><Relationship Id="rId8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1.png"/><Relationship Id="rId18" Type="http://schemas.microsoft.com/office/2007/relationships/hdphoto" Target="../media/hdphoto11.wdp"/><Relationship Id="rId26" Type="http://schemas.openxmlformats.org/officeDocument/2006/relationships/image" Target="../media/image42.png"/><Relationship Id="rId3" Type="http://schemas.openxmlformats.org/officeDocument/2006/relationships/image" Target="../media/image16.png"/><Relationship Id="rId21" Type="http://schemas.microsoft.com/office/2007/relationships/hdphoto" Target="../media/hdphoto12.wdp"/><Relationship Id="rId7" Type="http://schemas.openxmlformats.org/officeDocument/2006/relationships/image" Target="../media/image49.png"/><Relationship Id="rId12" Type="http://schemas.microsoft.com/office/2007/relationships/hdphoto" Target="../media/hdphoto7.wdp"/><Relationship Id="rId17" Type="http://schemas.openxmlformats.org/officeDocument/2006/relationships/image" Target="../media/image50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png"/><Relationship Id="rId20" Type="http://schemas.openxmlformats.org/officeDocument/2006/relationships/image" Target="../media/image40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34.png"/><Relationship Id="rId24" Type="http://schemas.openxmlformats.org/officeDocument/2006/relationships/image" Target="../media/image21.png"/><Relationship Id="rId5" Type="http://schemas.openxmlformats.org/officeDocument/2006/relationships/image" Target="../media/image36.png"/><Relationship Id="rId15" Type="http://schemas.openxmlformats.org/officeDocument/2006/relationships/image" Target="../media/image25.jpeg"/><Relationship Id="rId23" Type="http://schemas.microsoft.com/office/2007/relationships/hdphoto" Target="../media/hdphoto13.wdp"/><Relationship Id="rId28" Type="http://schemas.openxmlformats.org/officeDocument/2006/relationships/image" Target="../media/image22.png"/><Relationship Id="rId10" Type="http://schemas.microsoft.com/office/2007/relationships/hdphoto" Target="../media/hdphoto6.wdp"/><Relationship Id="rId19" Type="http://schemas.openxmlformats.org/officeDocument/2006/relationships/image" Target="../media/image51.png"/><Relationship Id="rId4" Type="http://schemas.microsoft.com/office/2007/relationships/hdphoto" Target="../media/hdphoto2.wdp"/><Relationship Id="rId9" Type="http://schemas.openxmlformats.org/officeDocument/2006/relationships/image" Target="../media/image33.png"/><Relationship Id="rId14" Type="http://schemas.microsoft.com/office/2007/relationships/hdphoto" Target="../media/hdphoto8.wdp"/><Relationship Id="rId22" Type="http://schemas.openxmlformats.org/officeDocument/2006/relationships/image" Target="../media/image41.png"/><Relationship Id="rId27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../Algoritmo/Site_Institucional_Agro_Cane_Thais/AgroCane_Home_Oficia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20.wdp"/><Relationship Id="rId3" Type="http://schemas.openxmlformats.org/officeDocument/2006/relationships/image" Target="../media/image2.png"/><Relationship Id="rId7" Type="http://schemas.microsoft.com/office/2007/relationships/hdphoto" Target="../media/hdphoto17.wdp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13.png"/><Relationship Id="rId21" Type="http://schemas.openxmlformats.org/officeDocument/2006/relationships/image" Target="../media/image25.jpe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microsoft.com/office/2007/relationships/hdphoto" Target="../media/hdphoto5.wdp"/><Relationship Id="rId23" Type="http://schemas.microsoft.com/office/2007/relationships/hdphoto" Target="../media/hdphoto7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0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1.png"/><Relationship Id="rId18" Type="http://schemas.microsoft.com/office/2007/relationships/hdphoto" Target="../media/hdphoto7.wdp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8.wdp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31.png"/><Relationship Id="rId19" Type="http://schemas.openxmlformats.org/officeDocument/2006/relationships/image" Target="../media/image25.jpeg"/><Relationship Id="rId4" Type="http://schemas.openxmlformats.org/officeDocument/2006/relationships/image" Target="../media/image15.png"/><Relationship Id="rId9" Type="http://schemas.openxmlformats.org/officeDocument/2006/relationships/image" Target="../media/image3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3">
            <a:extLst>
              <a:ext uri="{FF2B5EF4-FFF2-40B4-BE49-F238E27FC236}">
                <a16:creationId xmlns:a16="http://schemas.microsoft.com/office/drawing/2014/main" id="{827A7896-CFAE-455D-8DB6-EC3027F45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813B7CB-6F50-479A-8E32-37EA8DB7D441}"/>
              </a:ext>
            </a:extLst>
          </p:cNvPr>
          <p:cNvSpPr/>
          <p:nvPr/>
        </p:nvSpPr>
        <p:spPr>
          <a:xfrm>
            <a:off x="8469515" y="1485030"/>
            <a:ext cx="3488077" cy="191659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682055-3ED1-4620-AE84-C29F7CF9F5FB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308570" y="2529467"/>
            <a:ext cx="1053038" cy="347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AE338B-18AC-479F-AD2F-58CC605776B6}"/>
              </a:ext>
            </a:extLst>
          </p:cNvPr>
          <p:cNvGrpSpPr/>
          <p:nvPr/>
        </p:nvGrpSpPr>
        <p:grpSpPr>
          <a:xfrm>
            <a:off x="8626116" y="1769034"/>
            <a:ext cx="1278000" cy="1279442"/>
            <a:chOff x="8660050" y="2838354"/>
            <a:chExt cx="1182509" cy="121766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60DA119-AB1B-49F0-ACD8-955992885CE8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2480AC4-CE05-4472-8497-3F427AE36FB4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39A03F04-CDED-485D-8172-6D566DC298B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8" name="Picture 6" descr="Nuvem - ícones de clima grátis">
              <a:extLst>
                <a:ext uri="{FF2B5EF4-FFF2-40B4-BE49-F238E27FC236}">
                  <a16:creationId xmlns:a16="http://schemas.microsoft.com/office/drawing/2014/main" id="{22BEA1AD-3E7B-47AD-B861-57119B415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6C72F5-AB01-47BA-B4EB-5A822F078592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B38518-984B-448E-90DC-5FC6D3A754D1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1299095-128B-4D0B-86A9-C9FD68BAED5F}"/>
              </a:ext>
            </a:extLst>
          </p:cNvPr>
          <p:cNvGrpSpPr/>
          <p:nvPr/>
        </p:nvGrpSpPr>
        <p:grpSpPr>
          <a:xfrm>
            <a:off x="153963" y="4599220"/>
            <a:ext cx="1278000" cy="1278000"/>
            <a:chOff x="1106613" y="2838354"/>
            <a:chExt cx="1268741" cy="125700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E2B9B65-66A7-488A-B314-CB6F746893A6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9B0B3A0F-7FD9-4040-B582-14EBA1CDDDD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1876747-BEFC-45E7-A177-4D06950CED39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21E718B-BBF2-4A64-A860-B84204CA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F9317D67-6235-4EA7-A225-62113608994D}"/>
              </a:ext>
            </a:extLst>
          </p:cNvPr>
          <p:cNvSpPr/>
          <p:nvPr/>
        </p:nvSpPr>
        <p:spPr>
          <a:xfrm>
            <a:off x="4930660" y="379559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CaixaDeTexto 116">
            <a:extLst>
              <a:ext uri="{FF2B5EF4-FFF2-40B4-BE49-F238E27FC236}">
                <a16:creationId xmlns:a16="http://schemas.microsoft.com/office/drawing/2014/main" id="{2036C581-1B55-4665-82D3-2BA2A0AD8F36}"/>
              </a:ext>
            </a:extLst>
          </p:cNvPr>
          <p:cNvSpPr txBox="1"/>
          <p:nvPr/>
        </p:nvSpPr>
        <p:spPr>
          <a:xfrm>
            <a:off x="4772624" y="355393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20" name="CaixaDeTexto 117">
            <a:extLst>
              <a:ext uri="{FF2B5EF4-FFF2-40B4-BE49-F238E27FC236}">
                <a16:creationId xmlns:a16="http://schemas.microsoft.com/office/drawing/2014/main" id="{B18DE0C8-BF23-4A49-BDF8-FF8E7283A0E6}"/>
              </a:ext>
            </a:extLst>
          </p:cNvPr>
          <p:cNvSpPr txBox="1"/>
          <p:nvPr/>
        </p:nvSpPr>
        <p:spPr>
          <a:xfrm>
            <a:off x="4797567" y="1000392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D937BF8-C761-4D3C-916E-89755179900C}"/>
              </a:ext>
            </a:extLst>
          </p:cNvPr>
          <p:cNvGrpSpPr/>
          <p:nvPr/>
        </p:nvGrpSpPr>
        <p:grpSpPr>
          <a:xfrm>
            <a:off x="6526962" y="447178"/>
            <a:ext cx="911630" cy="925141"/>
            <a:chOff x="4515232" y="1784258"/>
            <a:chExt cx="3157057" cy="3310506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537F442-A58C-4372-AA5A-0B54783D0A87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76F2EF61-A4BB-40B9-88A2-E6732D3F6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2B540FE-24CF-4FE4-B28C-DF8E31748D95}"/>
              </a:ext>
            </a:extLst>
          </p:cNvPr>
          <p:cNvGrpSpPr/>
          <p:nvPr/>
        </p:nvGrpSpPr>
        <p:grpSpPr>
          <a:xfrm>
            <a:off x="9720570" y="2570455"/>
            <a:ext cx="537036" cy="536400"/>
            <a:chOff x="8456056" y="2883648"/>
            <a:chExt cx="1197242" cy="121235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C5002B0-1F03-4ECF-9E8E-2ACA479C026A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60B27C5D-8F2C-4C5F-8359-4B6937A8ABE2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A9BFFAF6-B022-4569-B94F-2447642B66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27" name="Picture 12" descr="Website ícones - Download Gratuito em PNG e SVG">
              <a:extLst>
                <a:ext uri="{FF2B5EF4-FFF2-40B4-BE49-F238E27FC236}">
                  <a16:creationId xmlns:a16="http://schemas.microsoft.com/office/drawing/2014/main" id="{E534D854-BCDA-4B35-821F-72C29D69F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D5E771-D35F-470A-9864-5A4FD054DBE7}"/>
              </a:ext>
            </a:extLst>
          </p:cNvPr>
          <p:cNvSpPr txBox="1"/>
          <p:nvPr/>
        </p:nvSpPr>
        <p:spPr>
          <a:xfrm>
            <a:off x="10284881" y="1708237"/>
            <a:ext cx="168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pPr algn="ctr"/>
            <a:endParaRPr lang="pt-BR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8CC53E-7B66-45A8-A35A-CA1741463EDF}"/>
              </a:ext>
            </a:extLst>
          </p:cNvPr>
          <p:cNvSpPr/>
          <p:nvPr/>
        </p:nvSpPr>
        <p:spPr>
          <a:xfrm>
            <a:off x="2154373" y="4199983"/>
            <a:ext cx="4745895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98B1CF5-1FE4-4229-A7A4-DACBFFC21B6A}"/>
              </a:ext>
            </a:extLst>
          </p:cNvPr>
          <p:cNvSpPr txBox="1"/>
          <p:nvPr/>
        </p:nvSpPr>
        <p:spPr>
          <a:xfrm>
            <a:off x="4685672" y="4277278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umidade: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a 90%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0º a 50ºC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umidade de medição: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5,0%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2.0 ºC</a:t>
            </a:r>
            <a:endParaRPr lang="pt-BR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680BF15-D525-4181-8863-16D5B12AC6A2}"/>
              </a:ext>
            </a:extLst>
          </p:cNvPr>
          <p:cNvGrpSpPr/>
          <p:nvPr/>
        </p:nvGrpSpPr>
        <p:grpSpPr>
          <a:xfrm>
            <a:off x="2031564" y="4582376"/>
            <a:ext cx="2797172" cy="1155855"/>
            <a:chOff x="2968074" y="1765710"/>
            <a:chExt cx="2635803" cy="104208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D28705CC-7E34-47C2-A37A-BA0B682B0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E9ADBA41-FBA8-420F-8AE6-E94DF301F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22">
            <a:extLst>
              <a:ext uri="{FF2B5EF4-FFF2-40B4-BE49-F238E27FC236}">
                <a16:creationId xmlns:a16="http://schemas.microsoft.com/office/drawing/2014/main" id="{CD314620-1A9D-4497-9D1D-B24FF5445D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767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1959E3-9BA3-473E-9B54-20E717F3C6C0}"/>
              </a:ext>
            </a:extLst>
          </p:cNvPr>
          <p:cNvSpPr/>
          <p:nvPr/>
        </p:nvSpPr>
        <p:spPr>
          <a:xfrm>
            <a:off x="2360156" y="1591353"/>
            <a:ext cx="4374707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E37E4F2-5CF9-4014-BD60-1F1F0E96D362}"/>
              </a:ext>
            </a:extLst>
          </p:cNvPr>
          <p:cNvSpPr txBox="1"/>
          <p:nvPr/>
        </p:nvSpPr>
        <p:spPr>
          <a:xfrm>
            <a:off x="4170054" y="1675950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pPr algn="ctr"/>
            <a:endParaRPr lang="pt-BR" sz="1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39" name="Picture 8" descr="Google Chrome Logo - PNG e Vetor - Download de Logo">
            <a:extLst>
              <a:ext uri="{FF2B5EF4-FFF2-40B4-BE49-F238E27FC236}">
                <a16:creationId xmlns:a16="http://schemas.microsoft.com/office/drawing/2014/main" id="{D43C78BC-EFC1-4361-8855-EC32F92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842748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38F151F5-682C-41D4-8CD9-97B546E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8172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035A0026-2D4A-4805-8BD2-1FE2FB54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833611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603DC8D8-52DB-4CB7-9E9B-157D2E80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509547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Wifi icon - Free download on Iconfinder">
            <a:extLst>
              <a:ext uri="{FF2B5EF4-FFF2-40B4-BE49-F238E27FC236}">
                <a16:creationId xmlns:a16="http://schemas.microsoft.com/office/drawing/2014/main" id="{24C9D86C-03DD-4DD0-9B20-8BFF8F18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712418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B9D0F973-625A-404C-84D6-4268F214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920159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B0B17578-3322-4CA4-97ED-51E9DA7A8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688922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>
            <a:extLst>
              <a:ext uri="{FF2B5EF4-FFF2-40B4-BE49-F238E27FC236}">
                <a16:creationId xmlns:a16="http://schemas.microsoft.com/office/drawing/2014/main" id="{4C36D06D-97E1-4276-9D88-25ADA5FB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3030836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C4E8D4F-3B69-4A05-9376-452A81A56FBD}"/>
              </a:ext>
            </a:extLst>
          </p:cNvPr>
          <p:cNvGrpSpPr/>
          <p:nvPr/>
        </p:nvGrpSpPr>
        <p:grpSpPr>
          <a:xfrm>
            <a:off x="6759482" y="1778409"/>
            <a:ext cx="1742785" cy="1113232"/>
            <a:chOff x="5844500" y="1107466"/>
            <a:chExt cx="1742785" cy="1113232"/>
          </a:xfrm>
        </p:grpSpPr>
        <p:pic>
          <p:nvPicPr>
            <p:cNvPr id="48" name="Picture 18">
              <a:extLst>
                <a:ext uri="{FF2B5EF4-FFF2-40B4-BE49-F238E27FC236}">
                  <a16:creationId xmlns:a16="http://schemas.microsoft.com/office/drawing/2014/main" id="{8EBEA624-9494-44C1-9991-682A7E41E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86FD22A-C868-4B76-BC79-3FF684FAB5F4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57FE2040-29BF-4C46-BA2B-09AD39198C50}"/>
              </a:ext>
            </a:extLst>
          </p:cNvPr>
          <p:cNvSpPr/>
          <p:nvPr/>
        </p:nvSpPr>
        <p:spPr>
          <a:xfrm>
            <a:off x="8153355" y="4090859"/>
            <a:ext cx="3192535" cy="196725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C6F046-5215-4969-B342-C15FD077DBD3}"/>
              </a:ext>
            </a:extLst>
          </p:cNvPr>
          <p:cNvSpPr txBox="1"/>
          <p:nvPr/>
        </p:nvSpPr>
        <p:spPr>
          <a:xfrm>
            <a:off x="9745931" y="4190758"/>
            <a:ext cx="15428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ctr" fontAlgn="base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1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6ED71E4F-D227-4789-9B1A-A2BB8856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497992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Wifi icon - Free download on Iconfinder">
            <a:extLst>
              <a:ext uri="{FF2B5EF4-FFF2-40B4-BE49-F238E27FC236}">
                <a16:creationId xmlns:a16="http://schemas.microsoft.com/office/drawing/2014/main" id="{587BC21F-D894-4DB9-9D27-1B92899B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354806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5060D63-0FA4-4D5F-BBB3-5AA55377A490}"/>
              </a:ext>
            </a:extLst>
          </p:cNvPr>
          <p:cNvCxnSpPr>
            <a:cxnSpLocks/>
          </p:cNvCxnSpPr>
          <p:nvPr/>
        </p:nvCxnSpPr>
        <p:spPr>
          <a:xfrm>
            <a:off x="10293145" y="3401625"/>
            <a:ext cx="0" cy="67805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8B8EB01-71FD-4281-B807-EDB2070D4D73}"/>
              </a:ext>
            </a:extLst>
          </p:cNvPr>
          <p:cNvCxnSpPr>
            <a:stCxn id="16" idx="6"/>
          </p:cNvCxnSpPr>
          <p:nvPr/>
        </p:nvCxnSpPr>
        <p:spPr>
          <a:xfrm flipV="1">
            <a:off x="1431963" y="5232227"/>
            <a:ext cx="768026" cy="599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151">
            <a:extLst>
              <a:ext uri="{FF2B5EF4-FFF2-40B4-BE49-F238E27FC236}">
                <a16:creationId xmlns:a16="http://schemas.microsoft.com/office/drawing/2014/main" id="{03F8C967-C06B-407C-9B09-52FA60BCE061}"/>
              </a:ext>
            </a:extLst>
          </p:cNvPr>
          <p:cNvSpPr txBox="1"/>
          <p:nvPr/>
        </p:nvSpPr>
        <p:spPr>
          <a:xfrm>
            <a:off x="2829219" y="6061175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7853B43-58C9-4F28-9811-54A4BBBEC55A}"/>
              </a:ext>
            </a:extLst>
          </p:cNvPr>
          <p:cNvGrpSpPr/>
          <p:nvPr/>
        </p:nvGrpSpPr>
        <p:grpSpPr>
          <a:xfrm>
            <a:off x="9715867" y="1710655"/>
            <a:ext cx="536400" cy="536400"/>
            <a:chOff x="9483881" y="1523330"/>
            <a:chExt cx="536400" cy="536400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26C6D28D-1539-4A54-BC88-1F75CCCEC19A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15B008A0-1DFB-45C9-83DA-684FFEEAFEEB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id="{D0579D4A-BB6E-43D5-B617-CE8FAE0394FF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F1EA2B93-F66D-4FF9-8C9D-E1E9C03994F9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EED348FB-FAF2-4952-987E-B2FA16E17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3A697019-A566-43F0-A811-DDFD363B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4C7DA635-43E7-4B18-B79C-62F385DB6101}"/>
              </a:ext>
            </a:extLst>
          </p:cNvPr>
          <p:cNvCxnSpPr>
            <a:cxnSpLocks/>
          </p:cNvCxnSpPr>
          <p:nvPr/>
        </p:nvCxnSpPr>
        <p:spPr>
          <a:xfrm>
            <a:off x="786938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79AE55C-8D22-4874-8316-78C66F5239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900268" y="5072580"/>
            <a:ext cx="1253087" cy="1907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FBD629AB-C5F9-4E0E-B5E8-8E30F85ACD0A}"/>
              </a:ext>
            </a:extLst>
          </p:cNvPr>
          <p:cNvCxnSpPr>
            <a:cxnSpLocks/>
          </p:cNvCxnSpPr>
          <p:nvPr/>
        </p:nvCxnSpPr>
        <p:spPr>
          <a:xfrm>
            <a:off x="681553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C4F31B3-6669-43AF-85F1-8DA162063BE7}"/>
              </a:ext>
            </a:extLst>
          </p:cNvPr>
          <p:cNvGrpSpPr/>
          <p:nvPr/>
        </p:nvGrpSpPr>
        <p:grpSpPr>
          <a:xfrm>
            <a:off x="150794" y="1881418"/>
            <a:ext cx="1278000" cy="1278000"/>
            <a:chOff x="8898264" y="414192"/>
            <a:chExt cx="1275339" cy="121235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B9867562-D28C-4183-996B-1F0CFCA14747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5AA5C7E9-5910-480C-8EFC-701D73128523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4D1BEAA8-7D7C-4E8B-B9BD-801F2B71194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0912599E-E408-4E2B-8FB7-C6AC4C36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D018DA5-DB74-4561-BD5B-1C391125C05F}"/>
              </a:ext>
            </a:extLst>
          </p:cNvPr>
          <p:cNvSpPr txBox="1"/>
          <p:nvPr/>
        </p:nvSpPr>
        <p:spPr>
          <a:xfrm>
            <a:off x="-104118" y="1562991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A366B8A-3587-4893-993C-932FAF09100C}"/>
              </a:ext>
            </a:extLst>
          </p:cNvPr>
          <p:cNvSpPr txBox="1"/>
          <p:nvPr/>
        </p:nvSpPr>
        <p:spPr>
          <a:xfrm>
            <a:off x="-127041" y="5895255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4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F9DB0CBE-9BDD-44AC-A809-D31ABD867CE9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7975546-CB4E-4BB2-B11A-415AA76E80E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B31D4AC-2523-46D7-8E6C-C1E4CE793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A608474-D568-4A60-9ECF-8B6F393FEAD5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59FEB224-A9AE-4037-B6E0-C9897EDB8CD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F7087F7-8410-43C5-A9D3-14787D1FD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131EF51-A540-47B4-AF7C-D7789FBF860D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6698905-4774-4969-B172-016D54956F8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D2D0BD18-3E94-4C2D-9E2E-09B43066B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01B4CB9-D5EE-4F48-8345-858BD45C260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B7093F1-2F16-40FD-989C-89748AE54FD7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AD09AA9-3F08-4EEA-AFDA-2B2A31572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15A29C0-D27A-4A45-9BE6-62B84A75551E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A44A85-0DA5-452E-A167-6F5865AF54A7}"/>
              </a:ext>
            </a:extLst>
          </p:cNvPr>
          <p:cNvSpPr txBox="1"/>
          <p:nvPr/>
        </p:nvSpPr>
        <p:spPr>
          <a:xfrm>
            <a:off x="1959303" y="2459376"/>
            <a:ext cx="4027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</p:txBody>
      </p:sp>
    </p:spTree>
    <p:extLst>
      <p:ext uri="{BB962C8B-B14F-4D97-AF65-F5344CB8AC3E}">
        <p14:creationId xmlns:p14="http://schemas.microsoft.com/office/powerpoint/2010/main" val="234690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hlinkClick r:id="rId3" action="ppaction://hlinkfile"/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306699" y="2335049"/>
            <a:ext cx="1676343" cy="2416067"/>
            <a:chOff x="577156" y="2360806"/>
            <a:chExt cx="1676343" cy="2416067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646796" y="2407638"/>
              <a:ext cx="1537061" cy="2022694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168000" y="2339840"/>
            <a:ext cx="1875302" cy="2411276"/>
            <a:chOff x="2374301" y="2373684"/>
            <a:chExt cx="1875302" cy="2411276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374301" y="2373684"/>
              <a:ext cx="1875302" cy="2411276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51"/>
            <a:stretch/>
          </p:blipFill>
          <p:spPr>
            <a:xfrm>
              <a:off x="2508301" y="2447454"/>
              <a:ext cx="1588722" cy="2030779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254163" y="2320896"/>
            <a:ext cx="1676343" cy="2430218"/>
            <a:chOff x="10105818" y="2360804"/>
            <a:chExt cx="1676343" cy="2430218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430218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>
            <a:xfrm>
              <a:off x="10175458" y="2407637"/>
              <a:ext cx="1537061" cy="2036846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254661" y="2335048"/>
            <a:ext cx="1676343" cy="2416067"/>
            <a:chOff x="4396806" y="2360803"/>
            <a:chExt cx="1676343" cy="2416067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3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4466446" y="2407638"/>
              <a:ext cx="1537061" cy="2022692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8254329" y="2322917"/>
            <a:ext cx="1676343" cy="2428197"/>
            <a:chOff x="8202814" y="2360803"/>
            <a:chExt cx="1676343" cy="2428197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242819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68"/>
            <a:stretch/>
          </p:blipFill>
          <p:spPr>
            <a:xfrm>
              <a:off x="8272454" y="2407637"/>
              <a:ext cx="1537061" cy="2034823"/>
            </a:xfrm>
            <a:prstGeom prst="rect">
              <a:avLst/>
            </a:prstGeom>
          </p:spPr>
        </p:pic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54495" y="2335048"/>
            <a:ext cx="1676343" cy="2416067"/>
            <a:chOff x="6306631" y="2363805"/>
            <a:chExt cx="1676343" cy="2416067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5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97"/>
            <a:stretch/>
          </p:blipFill>
          <p:spPr>
            <a:xfrm>
              <a:off x="6367284" y="2407636"/>
              <a:ext cx="1555035" cy="2038573"/>
            </a:xfrm>
            <a:prstGeom prst="rect">
              <a:avLst/>
            </a:prstGeom>
          </p:spPr>
        </p:pic>
      </p:grpSp>
      <p:sp>
        <p:nvSpPr>
          <p:cNvPr id="28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3719480" y="687200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27913" y="4412562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610E"/>
                </a:solidFill>
              </a:rPr>
              <a:t>CEO / Analista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8407042" y="4396586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610E"/>
                </a:solidFill>
              </a:rPr>
              <a:t>Dev</a:t>
            </a:r>
            <a:r>
              <a:rPr lang="pt-BR" sz="1600" b="1" dirty="0">
                <a:solidFill>
                  <a:srgbClr val="00610E"/>
                </a:solidFill>
              </a:rPr>
              <a:t> / Analista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2078469" y="4404574"/>
            <a:ext cx="2574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610E"/>
                </a:solidFill>
              </a:rPr>
              <a:t>CEO/Suporte/Analista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4235845" y="4396586"/>
            <a:ext cx="203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610E"/>
                </a:solidFill>
              </a:rPr>
              <a:t>Dev</a:t>
            </a:r>
            <a:r>
              <a:rPr lang="pt-BR" sz="1600" b="1" dirty="0">
                <a:solidFill>
                  <a:srgbClr val="00610E"/>
                </a:solidFill>
              </a:rPr>
              <a:t>/BDA/Analista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0380920" y="4396586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610E"/>
                </a:solidFill>
              </a:rPr>
              <a:t>Analista Junior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554039" y="4412562"/>
            <a:ext cx="107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610E"/>
                </a:solidFill>
              </a:rPr>
              <a:t>Dev</a:t>
            </a:r>
            <a:r>
              <a:rPr lang="pt-BR" sz="1600" b="1" dirty="0">
                <a:solidFill>
                  <a:srgbClr val="00610E"/>
                </a:solidFill>
              </a:rPr>
              <a:t> / BDA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06699" y="926961"/>
            <a:ext cx="119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89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65DBE874-F6B2-4C60-95E8-ADC5F56641B6}"/>
              </a:ext>
            </a:extLst>
          </p:cNvPr>
          <p:cNvSpPr/>
          <p:nvPr/>
        </p:nvSpPr>
        <p:spPr>
          <a:xfrm>
            <a:off x="2466199" y="2326999"/>
            <a:ext cx="744742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Inserir Print do GitHub organizado</a:t>
            </a:r>
          </a:p>
          <a:p>
            <a:pPr algn="ctr"/>
            <a:r>
              <a:rPr lang="pt-B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(com url)</a:t>
            </a:r>
            <a:endParaRPr lang="pt-BR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BCDDAC3-402C-438B-B8D9-E948EFEB37C3}"/>
              </a:ext>
            </a:extLst>
          </p:cNvPr>
          <p:cNvSpPr/>
          <p:nvPr/>
        </p:nvSpPr>
        <p:spPr>
          <a:xfrm>
            <a:off x="6814772" y="1934817"/>
            <a:ext cx="1556707" cy="1378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231885" y="1378766"/>
            <a:ext cx="1676343" cy="2288653"/>
            <a:chOff x="907631" y="2346377"/>
            <a:chExt cx="1676343" cy="2181824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907631" y="2346377"/>
              <a:ext cx="1676343" cy="218182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18"/>
            <a:stretch/>
          </p:blipFill>
          <p:spPr>
            <a:xfrm>
              <a:off x="979180" y="2431027"/>
              <a:ext cx="1537061" cy="2016091"/>
            </a:xfrm>
            <a:prstGeom prst="rect">
              <a:avLst/>
            </a:prstGeom>
          </p:spPr>
        </p:pic>
      </p:grpSp>
      <p:grpSp>
        <p:nvGrpSpPr>
          <p:cNvPr id="8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4215120" y="1455518"/>
            <a:ext cx="1676343" cy="2222480"/>
            <a:chOff x="2486981" y="2360806"/>
            <a:chExt cx="1676343" cy="222248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22480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00"/>
            <a:stretch/>
          </p:blipFill>
          <p:spPr>
            <a:xfrm>
              <a:off x="2556621" y="2442324"/>
              <a:ext cx="1537061" cy="2031891"/>
            </a:xfrm>
            <a:prstGeom prst="rect">
              <a:avLst/>
            </a:prstGeom>
          </p:spPr>
        </p:pic>
      </p:grpSp>
      <p:grpSp>
        <p:nvGrpSpPr>
          <p:cNvPr id="11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15035" y="3933572"/>
            <a:ext cx="1676343" cy="2266744"/>
            <a:chOff x="9693485" y="2231628"/>
            <a:chExt cx="1676343" cy="226674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9693485" y="2231628"/>
              <a:ext cx="1676343" cy="226674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8427"/>
            <a:stretch/>
          </p:blipFill>
          <p:spPr>
            <a:xfrm>
              <a:off x="9763125" y="2354679"/>
              <a:ext cx="1537061" cy="2020641"/>
            </a:xfrm>
            <a:prstGeom prst="rect">
              <a:avLst/>
            </a:prstGeom>
          </p:spPr>
        </p:pic>
      </p:grpSp>
      <p:grpSp>
        <p:nvGrpSpPr>
          <p:cNvPr id="14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8168962" y="1467561"/>
            <a:ext cx="1676343" cy="2193363"/>
            <a:chOff x="4643374" y="2192175"/>
            <a:chExt cx="1676343" cy="2193363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643374" y="2192175"/>
              <a:ext cx="1676343" cy="2193363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5"/>
            <a:stretch/>
          </p:blipFill>
          <p:spPr>
            <a:xfrm>
              <a:off x="4713014" y="2291243"/>
              <a:ext cx="1537061" cy="2002298"/>
            </a:xfrm>
            <a:prstGeom prst="rect">
              <a:avLst/>
            </a:prstGeom>
          </p:spPr>
        </p:pic>
      </p:grpSp>
      <p:grpSp>
        <p:nvGrpSpPr>
          <p:cNvPr id="1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2169958" y="4049633"/>
            <a:ext cx="1676343" cy="2244442"/>
            <a:chOff x="8202814" y="2360803"/>
            <a:chExt cx="1676343" cy="224444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224444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77"/>
            <a:stretch/>
          </p:blipFill>
          <p:spPr>
            <a:xfrm>
              <a:off x="8279637" y="2459509"/>
              <a:ext cx="1537061" cy="2019199"/>
            </a:xfrm>
            <a:prstGeom prst="rect">
              <a:avLst/>
            </a:prstGeom>
          </p:spPr>
        </p:pic>
      </p:grpSp>
      <p:sp>
        <p:nvSpPr>
          <p:cNvPr id="20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3770929" y="608955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1999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32791" y="4045795"/>
            <a:ext cx="1676343" cy="2140496"/>
            <a:chOff x="6447120" y="2621963"/>
            <a:chExt cx="1676343" cy="2140496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447120" y="2621963"/>
              <a:ext cx="1676343" cy="2140496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602"/>
            <a:stretch/>
          </p:blipFill>
          <p:spPr>
            <a:xfrm>
              <a:off x="6521504" y="2783773"/>
              <a:ext cx="1555035" cy="1858508"/>
            </a:xfrm>
            <a:prstGeom prst="rect">
              <a:avLst/>
            </a:prstGeom>
          </p:spPr>
        </p:pic>
      </p:grpSp>
      <p:sp>
        <p:nvSpPr>
          <p:cNvPr id="26" name="Seta para baixo 25"/>
          <p:cNvSpPr/>
          <p:nvPr/>
        </p:nvSpPr>
        <p:spPr>
          <a:xfrm>
            <a:off x="2883226" y="3648348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baixo 26"/>
          <p:cNvSpPr/>
          <p:nvPr/>
        </p:nvSpPr>
        <p:spPr>
          <a:xfrm>
            <a:off x="6959711" y="3677998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 para baixo 27"/>
          <p:cNvSpPr/>
          <p:nvPr/>
        </p:nvSpPr>
        <p:spPr>
          <a:xfrm>
            <a:off x="10817099" y="3530624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baixo 28"/>
          <p:cNvSpPr/>
          <p:nvPr/>
        </p:nvSpPr>
        <p:spPr>
          <a:xfrm rot="10800000">
            <a:off x="4939786" y="3770846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baixo 29"/>
          <p:cNvSpPr/>
          <p:nvPr/>
        </p:nvSpPr>
        <p:spPr>
          <a:xfrm rot="10800000">
            <a:off x="900921" y="3741460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 para baixo 30"/>
          <p:cNvSpPr/>
          <p:nvPr/>
        </p:nvSpPr>
        <p:spPr>
          <a:xfrm rot="10800000">
            <a:off x="8956459" y="3735726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de cantos arredondados 31"/>
          <p:cNvSpPr/>
          <p:nvPr/>
        </p:nvSpPr>
        <p:spPr>
          <a:xfrm>
            <a:off x="140133" y="4181684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218692" y="4282641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5A44E"/>
                </a:solidFill>
              </a:rPr>
              <a:t>CEO / Analista</a:t>
            </a: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2111286" y="2979937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2246781" y="3088352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55A44E"/>
                </a:solidFill>
              </a:rPr>
              <a:t>Dev</a:t>
            </a:r>
            <a:r>
              <a:rPr lang="pt-BR" b="1" dirty="0">
                <a:solidFill>
                  <a:srgbClr val="55A44E"/>
                </a:solidFill>
              </a:rPr>
              <a:t> / Analista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4010301" y="4260227"/>
            <a:ext cx="2133133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4022014" y="4376185"/>
            <a:ext cx="25745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>
                <a:solidFill>
                  <a:srgbClr val="55A44E"/>
                </a:solidFill>
              </a:rPr>
              <a:t>CEO/Suporte/Analista</a:t>
            </a:r>
          </a:p>
        </p:txBody>
      </p:sp>
      <p:sp>
        <p:nvSpPr>
          <p:cNvPr id="38" name="Retângulo de cantos arredondados 37"/>
          <p:cNvSpPr/>
          <p:nvPr/>
        </p:nvSpPr>
        <p:spPr>
          <a:xfrm>
            <a:off x="6174119" y="3005256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6461314" y="3078790"/>
            <a:ext cx="127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55A44E"/>
                </a:solidFill>
              </a:rPr>
              <a:t>Dev</a:t>
            </a:r>
            <a:r>
              <a:rPr lang="pt-BR" b="1" dirty="0">
                <a:solidFill>
                  <a:srgbClr val="55A44E"/>
                </a:solidFill>
              </a:rPr>
              <a:t>/ BDA</a:t>
            </a:r>
          </a:p>
        </p:txBody>
      </p:sp>
      <p:sp>
        <p:nvSpPr>
          <p:cNvPr id="40" name="Retângulo de cantos arredondados 39"/>
          <p:cNvSpPr/>
          <p:nvPr/>
        </p:nvSpPr>
        <p:spPr>
          <a:xfrm>
            <a:off x="8074515" y="4171505"/>
            <a:ext cx="1865234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/>
          <p:cNvSpPr txBox="1"/>
          <p:nvPr/>
        </p:nvSpPr>
        <p:spPr>
          <a:xfrm>
            <a:off x="8063852" y="4272462"/>
            <a:ext cx="191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55A44E"/>
                </a:solidFill>
              </a:rPr>
              <a:t>Dev</a:t>
            </a:r>
            <a:r>
              <a:rPr lang="pt-BR" b="1" dirty="0">
                <a:solidFill>
                  <a:srgbClr val="55A44E"/>
                </a:solidFill>
              </a:rPr>
              <a:t>/BDA/Analista</a:t>
            </a:r>
          </a:p>
        </p:txBody>
      </p:sp>
      <p:sp>
        <p:nvSpPr>
          <p:cNvPr id="42" name="Retângulo de cantos arredondados 41"/>
          <p:cNvSpPr/>
          <p:nvPr/>
        </p:nvSpPr>
        <p:spPr>
          <a:xfrm>
            <a:off x="10054958" y="2873655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10127927" y="2949628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5A44E"/>
                </a:solidFill>
              </a:rPr>
              <a:t>Analista Junior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218692" y="727194"/>
            <a:ext cx="119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267893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>
            <a:extLst>
              <a:ext uri="{FF2B5EF4-FFF2-40B4-BE49-F238E27FC236}">
                <a16:creationId xmlns:a16="http://schemas.microsoft.com/office/drawing/2014/main" id="{4EEF4788-B977-4EBE-B96A-4F11DF9A0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24CDA8F-2BBD-4131-B0CA-FA30A6253776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30D6C68-8D6A-4C09-9EA3-32909E63C242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64C4EDC4-A163-4EA8-8A40-51DCDC5E0F9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1C92200-3FA7-4159-8555-2362C090A45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6323EFE2-927A-436B-A361-EC94B92F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0B3DDA5-7965-4039-BF22-12768DD16551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F73404-D14A-455F-823B-3A50677A86E8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C5B497E3-2640-4F63-A9BC-A6D0792A8BE9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5A02D92F-E2F7-44CF-B621-AB31490D61D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" name="Picture 12" descr="Website ícones - Download Gratuito em PNG e SVG">
              <a:extLst>
                <a:ext uri="{FF2B5EF4-FFF2-40B4-BE49-F238E27FC236}">
                  <a16:creationId xmlns:a16="http://schemas.microsoft.com/office/drawing/2014/main" id="{FD0C7F4E-382D-48D2-B306-08FF9ABB8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F5D564-F3E4-4C90-8D6F-817EE742CE66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C7AA6CF-3767-4DA2-9411-F07F36702979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AED3DE-1566-4C85-A68B-B91E88ECBC83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CC37642-F935-45FC-86DD-D85A47531824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8A86C730-9EB0-4FA2-BDF7-52D1BABCE0EC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681163BA-87DE-4011-BBB5-BC1D125E961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D15EB7C-B9EF-4A6A-B6B4-974FF8A90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224D4E-F9F4-4250-9254-FB670292BCC0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389F984-F61B-4D5A-B05F-BD73C5965763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E6694A3-6A3D-40D7-8E01-F3B76DFA177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9EF71BE4-811D-46F4-98EC-9BD463FC4046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5FAD42ED-5F8D-43CE-848F-0C6B17CE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C0AD2B5-4BCF-43C5-B641-8F50D7A1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2EC5842-D851-4906-8C68-AE2889C6CD22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CA416D13-50CB-49C3-ABED-E8BCF8C93FCC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A4BD2AB-94ED-4B6C-AA5C-21A0C195FC4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84F683B-31E1-4CDE-BBD1-492FE48CF86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0" name="Picture 6" descr="Nuvem - ícones de clima grátis">
              <a:extLst>
                <a:ext uri="{FF2B5EF4-FFF2-40B4-BE49-F238E27FC236}">
                  <a16:creationId xmlns:a16="http://schemas.microsoft.com/office/drawing/2014/main" id="{60B2314D-6FC4-432C-A1B7-942CAC77F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1E4F489-EE8E-408E-824E-E0E75D838F2F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319AEA1-1C8E-4331-81C5-E5E7966A59EB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FAA19DDB-064A-4A5F-9D8A-2907759F10B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A459F85-3DCE-422C-92E0-AD973924CCB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164D2B5-7FFF-4428-8B8E-92B8FF1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38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BA7A27A5-E465-47AA-B57B-512F136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Wifi icon - Free download on Iconfinder">
            <a:extLst>
              <a:ext uri="{FF2B5EF4-FFF2-40B4-BE49-F238E27FC236}">
                <a16:creationId xmlns:a16="http://schemas.microsoft.com/office/drawing/2014/main" id="{8191B4D8-92CA-4437-9D4E-E07C333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34F6EA-1AC9-4905-8C28-853449064363}"/>
              </a:ext>
            </a:extLst>
          </p:cNvPr>
          <p:cNvSpPr txBox="1"/>
          <p:nvPr/>
        </p:nvSpPr>
        <p:spPr>
          <a:xfrm>
            <a:off x="34117" y="270010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9A48E78-CB42-4BDD-B3AD-BAB8074B121A}"/>
              </a:ext>
            </a:extLst>
          </p:cNvPr>
          <p:cNvGrpSpPr/>
          <p:nvPr/>
        </p:nvGrpSpPr>
        <p:grpSpPr>
          <a:xfrm>
            <a:off x="5006096" y="5411997"/>
            <a:ext cx="3773960" cy="860450"/>
            <a:chOff x="2815274" y="4547444"/>
            <a:chExt cx="5667985" cy="125700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70131A3-E8C8-4FBB-9726-7D9562392F85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ED730F9-B20C-4937-8342-BAC59976FC0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19E34188-7D88-4123-9C10-A47EC00FE44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3" name="Picture 2" descr="ícone Servidor Livre de Windows 8 Icon">
              <a:extLst>
                <a:ext uri="{FF2B5EF4-FFF2-40B4-BE49-F238E27FC236}">
                  <a16:creationId xmlns:a16="http://schemas.microsoft.com/office/drawing/2014/main" id="{E3757ED4-E4B1-4ED4-B8F2-9A72786B0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325" y="4697175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D37D39B-D6FA-462E-BFCC-F886D4D8E8C4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EE7AA2AF-6F28-4F20-909B-DAD0FE0CF913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978046D5-5A32-41FB-A98E-6CB8386C98BC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DB4601C-D973-4584-9986-7CCE0B11B2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23D1CF68-04A8-4E2E-94EC-D99F58D9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51" name="Picture 10" descr="Ícone de laptop simples - Baixar PNG/SVG Transparente">
            <a:extLst>
              <a:ext uri="{FF2B5EF4-FFF2-40B4-BE49-F238E27FC236}">
                <a16:creationId xmlns:a16="http://schemas.microsoft.com/office/drawing/2014/main" id="{CA485AD0-3F9C-4F1E-802A-B7BCF63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Wifi icon - Free download on Iconfinder">
            <a:extLst>
              <a:ext uri="{FF2B5EF4-FFF2-40B4-BE49-F238E27FC236}">
                <a16:creationId xmlns:a16="http://schemas.microsoft.com/office/drawing/2014/main" id="{0F28A72D-1E97-44B7-AB21-A233002D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A2A538-861B-4BBE-B49D-FE1558ABF774}"/>
              </a:ext>
            </a:extLst>
          </p:cNvPr>
          <p:cNvSpPr txBox="1"/>
          <p:nvPr/>
        </p:nvSpPr>
        <p:spPr>
          <a:xfrm>
            <a:off x="2899115" y="2444504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Sensor</a:t>
            </a:r>
          </a:p>
          <a:p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CEDF835-D4CE-4C6F-A505-05741C6CE2A0}"/>
              </a:ext>
            </a:extLst>
          </p:cNvPr>
          <p:cNvSpPr txBox="1"/>
          <p:nvPr/>
        </p:nvSpPr>
        <p:spPr>
          <a:xfrm>
            <a:off x="4512725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065CD6-7EC8-42A5-A28E-A9856DA52C2E}"/>
              </a:ext>
            </a:extLst>
          </p:cNvPr>
          <p:cNvSpPr txBox="1"/>
          <p:nvPr/>
        </p:nvSpPr>
        <p:spPr>
          <a:xfrm>
            <a:off x="10132658" y="247963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46C9E0B-FB8D-47A0-B573-5018C4ACFCF4}"/>
              </a:ext>
            </a:extLst>
          </p:cNvPr>
          <p:cNvSpPr txBox="1"/>
          <p:nvPr/>
        </p:nvSpPr>
        <p:spPr>
          <a:xfrm>
            <a:off x="5025269" y="3545002"/>
            <a:ext cx="1831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Nuvem</a:t>
            </a:r>
          </a:p>
          <a:p>
            <a:endParaRPr lang="pt-BR" dirty="0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E46525A-1968-4053-B39E-4B668F0106B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ED17E0A3-DEB8-4AD4-B70E-AAF423289F8A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DDC68EA8-54FF-4133-BC95-C6A3FCD6C1FF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37A7254D-93AE-4006-A0BF-E1263B9E140F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E3E150F-AC00-4DE4-8C3B-A94914B53D5D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2BD70F68-A17F-4961-B86B-EE42CC8D1103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5" name="CaixaDeTexto 116">
            <a:extLst>
              <a:ext uri="{FF2B5EF4-FFF2-40B4-BE49-F238E27FC236}">
                <a16:creationId xmlns:a16="http://schemas.microsoft.com/office/drawing/2014/main" id="{D6F537AD-98F2-419A-995E-8B1AB76DF22E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66" name="CaixaDeTexto 117">
            <a:extLst>
              <a:ext uri="{FF2B5EF4-FFF2-40B4-BE49-F238E27FC236}">
                <a16:creationId xmlns:a16="http://schemas.microsoft.com/office/drawing/2014/main" id="{37A002C6-D6F4-4E5C-9F73-14CC57333762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BCA2742-5C91-4BC0-B1DA-78C3097FF1B9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DCEA1158-E11A-48BE-84A2-1429CC402065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1433D436-2738-4EF9-A025-87037EB0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F9BD952B-6B39-4A06-BD5E-27035AE551C5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CBE338CB-F1A7-4823-AFBF-C6E51CE879C3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5821E18A-B1C5-42A4-B841-B5117497741E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81331A1B-1F06-4549-BE5B-4C13D2A2C990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B879B12-70B4-43BD-9C89-AC42815D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23134ED2-97B2-4BB4-A444-E0C6D927E7C6}"/>
              </a:ext>
            </a:extLst>
          </p:cNvPr>
          <p:cNvSpPr txBox="1"/>
          <p:nvPr/>
        </p:nvSpPr>
        <p:spPr>
          <a:xfrm>
            <a:off x="5589658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BD</a:t>
            </a:r>
          </a:p>
          <a:p>
            <a:endParaRPr lang="pt-BR" dirty="0"/>
          </a:p>
        </p:txBody>
      </p: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99196BD9-9369-4AA2-828F-65020A9F4023}"/>
              </a:ext>
            </a:extLst>
          </p:cNvPr>
          <p:cNvCxnSpPr>
            <a:cxnSpLocks/>
          </p:cNvCxnSpPr>
          <p:nvPr/>
        </p:nvCxnSpPr>
        <p:spPr>
          <a:xfrm flipH="1">
            <a:off x="6822161" y="3117305"/>
            <a:ext cx="1064664" cy="1225425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6B9DE924-B117-4A4D-89B3-9B113160E3A3}"/>
              </a:ext>
            </a:extLst>
          </p:cNvPr>
          <p:cNvCxnSpPr>
            <a:cxnSpLocks/>
          </p:cNvCxnSpPr>
          <p:nvPr/>
        </p:nvCxnSpPr>
        <p:spPr>
          <a:xfrm flipH="1" flipV="1">
            <a:off x="9133211" y="2623717"/>
            <a:ext cx="916742" cy="4006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6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944</Words>
  <Application>Microsoft Office PowerPoint</Application>
  <PresentationFormat>Widescreen</PresentationFormat>
  <Paragraphs>359</Paragraphs>
  <Slides>27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Mateus Ferreira</cp:lastModifiedBy>
  <cp:revision>81</cp:revision>
  <dcterms:created xsi:type="dcterms:W3CDTF">2021-04-19T23:05:58Z</dcterms:created>
  <dcterms:modified xsi:type="dcterms:W3CDTF">2021-06-16T23:58:25Z</dcterms:modified>
</cp:coreProperties>
</file>